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424" r:id="rId7"/>
    <p:sldId id="259" r:id="rId8"/>
    <p:sldId id="430" r:id="rId9"/>
    <p:sldId id="260" r:id="rId10"/>
    <p:sldId id="26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22DE9-0223-4DF8-8A01-BEE2C9B8CB89}" v="2" dt="2022-10-12T15:39:36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rin Hansen" userId="5a314f90-97ef-4d82-811e-9c067f036c5e" providerId="ADAL" clId="{21322DE9-0223-4DF8-8A01-BEE2C9B8CB89}"/>
    <pc:docChg chg="custSel modSld">
      <pc:chgData name="Catrin Hansen" userId="5a314f90-97ef-4d82-811e-9c067f036c5e" providerId="ADAL" clId="{21322DE9-0223-4DF8-8A01-BEE2C9B8CB89}" dt="2022-10-12T15:39:36.800" v="2" actId="1076"/>
      <pc:docMkLst>
        <pc:docMk/>
      </pc:docMkLst>
      <pc:sldChg chg="addSp modSp mod setBg">
        <pc:chgData name="Catrin Hansen" userId="5a314f90-97ef-4d82-811e-9c067f036c5e" providerId="ADAL" clId="{21322DE9-0223-4DF8-8A01-BEE2C9B8CB89}" dt="2022-10-12T15:39:36.800" v="2" actId="1076"/>
        <pc:sldMkLst>
          <pc:docMk/>
          <pc:sldMk cId="1866150754" sldId="260"/>
        </pc:sldMkLst>
        <pc:spChg chg="mod">
          <ac:chgData name="Catrin Hansen" userId="5a314f90-97ef-4d82-811e-9c067f036c5e" providerId="ADAL" clId="{21322DE9-0223-4DF8-8A01-BEE2C9B8CB89}" dt="2022-10-12T15:39:32.420" v="1" actId="26606"/>
          <ac:spMkLst>
            <pc:docMk/>
            <pc:sldMk cId="1866150754" sldId="260"/>
            <ac:spMk id="2" creationId="{B3247397-4FF3-48C7-9C93-DB2D204B8AC0}"/>
          </ac:spMkLst>
        </pc:spChg>
        <pc:spChg chg="mod">
          <ac:chgData name="Catrin Hansen" userId="5a314f90-97ef-4d82-811e-9c067f036c5e" providerId="ADAL" clId="{21322DE9-0223-4DF8-8A01-BEE2C9B8CB89}" dt="2022-10-12T15:39:36.800" v="2" actId="1076"/>
          <ac:spMkLst>
            <pc:docMk/>
            <pc:sldMk cId="1866150754" sldId="260"/>
            <ac:spMk id="3" creationId="{D7A4F556-B7DB-4AEF-9B5E-6A190536EF7D}"/>
          </ac:spMkLst>
        </pc:spChg>
        <pc:spChg chg="add">
          <ac:chgData name="Catrin Hansen" userId="5a314f90-97ef-4d82-811e-9c067f036c5e" providerId="ADAL" clId="{21322DE9-0223-4DF8-8A01-BEE2C9B8CB89}" dt="2022-10-12T15:39:32.420" v="1" actId="26606"/>
          <ac:spMkLst>
            <pc:docMk/>
            <pc:sldMk cId="1866150754" sldId="260"/>
            <ac:spMk id="1031" creationId="{F13C74B1-5B17-4795-BED0-7140497B445A}"/>
          </ac:spMkLst>
        </pc:spChg>
        <pc:spChg chg="add">
          <ac:chgData name="Catrin Hansen" userId="5a314f90-97ef-4d82-811e-9c067f036c5e" providerId="ADAL" clId="{21322DE9-0223-4DF8-8A01-BEE2C9B8CB89}" dt="2022-10-12T15:39:32.420" v="1" actId="26606"/>
          <ac:spMkLst>
            <pc:docMk/>
            <pc:sldMk cId="1866150754" sldId="260"/>
            <ac:spMk id="1033" creationId="{D4974D33-8DC5-464E-8C6D-BE58F0669C17}"/>
          </ac:spMkLst>
        </pc:spChg>
        <pc:picChg chg="add mod">
          <ac:chgData name="Catrin Hansen" userId="5a314f90-97ef-4d82-811e-9c067f036c5e" providerId="ADAL" clId="{21322DE9-0223-4DF8-8A01-BEE2C9B8CB89}" dt="2022-10-12T15:39:36.800" v="2" actId="1076"/>
          <ac:picMkLst>
            <pc:docMk/>
            <pc:sldMk cId="1866150754" sldId="260"/>
            <ac:picMk id="1026" creationId="{8215FC98-ACB7-717A-026B-F7BF7F504B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0391B3-F04C-4AAE-8369-15EEA89F7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139AFE-C57F-48F5-9D91-FA13C41AF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78387E-9027-46FA-8DC8-74A40B7B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BEC058-9BBE-45FE-9687-51F622E7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C3D1B1-4187-4BD8-8F95-B932094E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73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BEDC18-BC12-431A-A732-B66EBDC2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0A781E-D787-4742-AAAA-60DB8BE6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61D385-BF48-4CD0-9452-1291478A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9687CD-60F7-4266-9C37-4F9C1F21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7B5BCF-54D5-4048-9A97-3DD326CE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64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48C001B-998F-4BDC-8DF0-B46136ECE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B4F2335-AE34-41EA-9E1A-9DCA4BF7C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A26236-F7CD-4F90-B54A-FDC48DFB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20C03A-0500-46B6-AA0B-65CC10FD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69AC65-9502-4BEC-AB27-BFB8D4C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84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12.10.2022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66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BCB0E7-9D7B-4496-B474-71B5D417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9121C-3FE2-44BB-8AB6-1E6BA33B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96671A-992E-4247-906E-A98834DE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D035AB-3D29-4DE2-B5DA-0539EB68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85CDCC-7358-42B9-9F2C-22EDB347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0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B88872-7A8B-4E2A-9E65-EFB9763D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FF3261-3FC3-4E84-808C-2C46201C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3CCA57-0E9F-4AC3-A6F5-DE053B10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67655A-B9C9-4985-B4AA-8D89B965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2BAACE-2BCD-4AD4-B9E1-D8DB67D6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58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738183-7C76-4032-B2E4-C298E879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B69B54-113C-43EF-A56F-503D843FF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940B60-9DF5-4D17-926F-5BF428074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E38872-8C50-49FA-8806-308E997D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2358C2-D1B9-4AAF-8249-806D5979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6BA41E-1552-4476-8BB7-29AA700C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3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A9BFF-05AF-4FB7-BA8F-EC024EB8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9EE493-991B-45A8-87A2-8A7760045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A7068A-1FD8-42C5-B9A9-7D432BA75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A8EFC0-9932-4972-AFE7-50621E34C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7848CA0-4A62-420C-A607-FDB7F912A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11FE6EF-C7B7-418C-8E85-F32E5A07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0CF398F-6B8D-4729-B902-44BCCDCF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9893635-1963-4E5F-A54A-D1DB5AB4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77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3F1EFE-4B91-46C3-8890-743E7B48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BBEC3E7-45D5-482B-BEF7-8D3840BA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B59B80-FB17-4A6F-95D0-7A46DEF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955F16-A1E0-4886-A955-8FB80D36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3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1311843-76CF-4E80-86B2-BB2C4A3B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7E3D2CC-F4B8-414C-A24F-1763EBA5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176E0F9-56AC-4A8C-BCAD-B501B0C8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05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998BC-7DC3-4656-8BE9-A8C66520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CB2855-D895-4216-B1A1-D442816F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0316F0-2451-46C8-91A1-A48BFBFB6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C7D039-F3FA-47E5-A7AE-F5837D9A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385191-AF00-489C-B196-5767AB3B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EBCA2E-1F65-4B0A-8B71-4CA02137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3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494FD-47C7-4EA5-BF52-6B5F8776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2784D85-9685-4149-99E8-9DA8FCB0A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4D2A79-E2F3-4EF8-93DD-910A42A2E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61A02D-C73B-405D-9182-4E989741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C29842-80C5-414D-91C1-44B99CCC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682025-BEC9-4D9C-BE69-C0793D85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3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DE9945B-D291-48E7-A2A6-92CA07E1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F85B95-67BA-409D-A7ED-96E154988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588D64-E009-4AB8-9C93-E6045123B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E37D-B9F1-4F83-953F-DF71EE621357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C19BFF-479C-4CA0-B5C9-F00384A8B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844F06-34EC-47AC-AF7B-3434DE401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4B83-3A26-432D-80B9-693E29EC3F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81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groruddalen.no/vil-forvandle-skolegarden/19.2769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93B7CB-19A7-4746-8620-9727C3BA2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FAU – en </a:t>
            </a:r>
            <a:r>
              <a:rPr lang="nb-NO" dirty="0" err="1"/>
              <a:t>viktg</a:t>
            </a:r>
            <a:r>
              <a:rPr lang="nb-NO" dirty="0"/>
              <a:t> støttespiller for skolen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D87BD0B-6ED2-4E53-8A0A-C249152FC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99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4BB00D-B616-4C32-AFEF-3EC15FA5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Hva har FAU på Romsås fått til?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D9C2C3-0494-4FD2-8728-54B86ABCB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9" b="3183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9CB268-5089-4C60-8869-94362D234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Foreldredrevet</a:t>
            </a:r>
            <a:r>
              <a:rPr lang="en-US" sz="1800" dirty="0"/>
              <a:t> </a:t>
            </a:r>
            <a:r>
              <a:rPr lang="en-US" sz="1800" dirty="0" err="1"/>
              <a:t>skolefrokost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Bjøråsen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Aktivitetskvelder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Svarttjern</a:t>
            </a:r>
            <a:r>
              <a:rPr lang="en-US" sz="1800" dirty="0"/>
              <a:t> ( </a:t>
            </a:r>
            <a:r>
              <a:rPr lang="en-US" sz="1800" dirty="0" err="1"/>
              <a:t>brettspill</a:t>
            </a:r>
            <a:r>
              <a:rPr lang="en-US" sz="1800" dirty="0"/>
              <a:t>, Karneval </a:t>
            </a:r>
            <a:r>
              <a:rPr lang="en-US" sz="1800" dirty="0" err="1"/>
              <a:t>m.m.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Temakvelder</a:t>
            </a:r>
            <a:r>
              <a:rPr lang="en-US" sz="1800" dirty="0"/>
              <a:t>/</a:t>
            </a:r>
            <a:r>
              <a:rPr lang="en-US" sz="1800" dirty="0" err="1"/>
              <a:t>foreldrekafé</a:t>
            </a:r>
            <a:r>
              <a:rPr lang="en-US" sz="1800" dirty="0"/>
              <a:t> for </a:t>
            </a:r>
            <a:r>
              <a:rPr lang="en-US" sz="1800" dirty="0" err="1"/>
              <a:t>foreldre</a:t>
            </a:r>
            <a:r>
              <a:rPr lang="en-US" sz="1800" dirty="0"/>
              <a:t> 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Svarttjern</a:t>
            </a:r>
            <a:r>
              <a:rPr lang="en-US" sz="1800" dirty="0"/>
              <a:t> og Tiurleiken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21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D9BEB3-6E59-4F33-A55B-46DCC564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		 </a:t>
            </a:r>
            <a:r>
              <a:rPr lang="nb-NO" dirty="0" err="1"/>
              <a:t>Fau</a:t>
            </a:r>
            <a:r>
              <a:rPr lang="nb-NO" dirty="0"/>
              <a:t> på Tiurleiken skole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6ACF20-863D-48E0-BEA8-5F204FA3B6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Innkjøp av instrumenter</a:t>
            </a:r>
          </a:p>
          <a:p>
            <a:endParaRPr lang="nb-NO" dirty="0"/>
          </a:p>
          <a:p>
            <a:r>
              <a:rPr lang="nb-NO" dirty="0" err="1"/>
              <a:t>Natteravning</a:t>
            </a:r>
            <a:r>
              <a:rPr lang="nb-NO" dirty="0"/>
              <a:t> i nærområdet </a:t>
            </a:r>
          </a:p>
          <a:p>
            <a:endParaRPr lang="nb-NO" dirty="0"/>
          </a:p>
          <a:p>
            <a:r>
              <a:rPr lang="nb-NO" dirty="0"/>
              <a:t>Klassekvelder på Raven for 5-7 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A166B4-D27C-46FA-BFBE-12B89B81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2CD101-3036-4ED7-A1BE-57EB32D9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7" name="Plassholder for innhold 6" descr="Et bilde som inneholder vegg, innendørs, automat&#10;&#10;Automatisk generert beskrivelse">
            <a:extLst>
              <a:ext uri="{FF2B5EF4-FFF2-40B4-BE49-F238E27FC236}">
                <a16:creationId xmlns:a16="http://schemas.microsoft.com/office/drawing/2014/main" id="{9B14674D-590C-4921-9D21-59335AA3F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7055028" y="2818683"/>
            <a:ext cx="5210612" cy="2465736"/>
          </a:xfr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B5F843B7-B35F-4045-8565-592C958F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1158" y="2933413"/>
            <a:ext cx="4807858" cy="2275147"/>
          </a:xfrm>
          <a:prstGeom prst="rect">
            <a:avLst/>
          </a:prstGeom>
        </p:spPr>
      </p:pic>
      <p:pic>
        <p:nvPicPr>
          <p:cNvPr id="1026" name="Picture 2" descr="Aktiv i Grorud - Home | Facebook">
            <a:extLst>
              <a:ext uri="{FF2B5EF4-FFF2-40B4-BE49-F238E27FC236}">
                <a16:creationId xmlns:a16="http://schemas.microsoft.com/office/drawing/2014/main" id="{FB5A9822-E095-426E-AC90-CD87349B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1" y="431800"/>
            <a:ext cx="3501825" cy="19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80E8020-8362-4D91-8E4C-D4BE1CC0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800"/>
              <a:t>Drømmeskolegården på Ammerud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94EAF4-21D6-467F-A4F0-D4E729DA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 dirty="0">
                <a:hlinkClick r:id="rId2"/>
              </a:rPr>
              <a:t>https://groruddalen.no/vil-forvandle-skolegarden/19.27691</a:t>
            </a:r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pic>
        <p:nvPicPr>
          <p:cNvPr id="3074" name="Picture 2" descr="ET GØYALT PROSJEKT: Miljøterapeut Linn Haastøl (bakerst, f.v.), Stine Solbjør Kielland og Frøydis Strømme Jørve, miljøterapeut Arben Fetishi (midten f.v.), rektor Kiet Minh Dang, FAU-leder Meyla Sylvestog Enerly, June (nestleder i elevrådet, foran, t.v.) og Eline (leder i elevrådet) gleder seg til endelig å få et helt nytt samlingssted i skolegården på Ammerud skole.">
            <a:extLst>
              <a:ext uri="{FF2B5EF4-FFF2-40B4-BE49-F238E27FC236}">
                <a16:creationId xmlns:a16="http://schemas.microsoft.com/office/drawing/2014/main" id="{96980F8B-46CE-476F-8A1F-260F7DBED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801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1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51BDA4F-5DC6-4416-B156-9B169BDB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75" y="0"/>
            <a:ext cx="9903250" cy="6858000"/>
          </a:xfrm>
          <a:prstGeom prst="rect">
            <a:avLst/>
          </a:prstGeom>
          <a:noFill/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15CA0EA-A0CF-4533-98B9-F8AA75DA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D1A60D-DB44-0749-AE29-4712892B2B84}" type="datetime1">
              <a:rPr lang="nb-NO" smtClean="0"/>
              <a:pPr>
                <a:spcAft>
                  <a:spcPts val="600"/>
                </a:spcAft>
              </a:pPr>
              <a:t>12.10.2022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5531F1-634E-4F8D-8969-F74A1C64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2FE84D3-EEDC-4420-AC21-F462AFD424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3247397-4FF3-48C7-9C93-DB2D204B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Hva ønsker vi fra dere?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A4F556-B7DB-4AEF-9B5E-6A190536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76" y="2872889"/>
            <a:ext cx="4243589" cy="3320668"/>
          </a:xfrm>
        </p:spPr>
        <p:txBody>
          <a:bodyPr>
            <a:normAutofit/>
          </a:bodyPr>
          <a:lstStyle/>
          <a:p>
            <a:endParaRPr lang="nb-NO" sz="1700"/>
          </a:p>
          <a:p>
            <a:r>
              <a:rPr lang="nb-NO" sz="1700"/>
              <a:t>At dere snakker på vegne av alle foreldrene på skolen </a:t>
            </a:r>
          </a:p>
          <a:p>
            <a:r>
              <a:rPr lang="nb-NO" sz="1700"/>
              <a:t>At dere "tar temperaturen" på stemningen i foreldregruppa, og fortelleross hva foreldrene er opptatt av </a:t>
            </a:r>
          </a:p>
          <a:p>
            <a:r>
              <a:rPr lang="nb-NO" sz="1700"/>
              <a:t>At dere engasjerer dere i hvordan vi kan bli bedre for dere og for barna våre </a:t>
            </a:r>
          </a:p>
          <a:p>
            <a:r>
              <a:rPr lang="nb-NO" sz="1700"/>
              <a:t>Du representerer din klasse, men vi må alle tenke som et "VI". Sammen får vi til mye mer enn hver for oss</a:t>
            </a:r>
            <a:r>
              <a:rPr lang="nb-NO" sz="1700">
                <a:sym typeface="Wingdings" panose="05000000000000000000" pitchFamily="2" charset="2"/>
              </a:rPr>
              <a:t> </a:t>
            </a:r>
            <a:endParaRPr lang="nb-NO" sz="1700"/>
          </a:p>
          <a:p>
            <a:endParaRPr lang="nb-NO" sz="1700"/>
          </a:p>
          <a:p>
            <a:endParaRPr lang="nb-NO" sz="1700"/>
          </a:p>
        </p:txBody>
      </p:sp>
      <p:pic>
        <p:nvPicPr>
          <p:cNvPr id="1026" name="Picture 2" descr="Nordlandsbåtregattaen er avhengig av vi står sammen.">
            <a:extLst>
              <a:ext uri="{FF2B5EF4-FFF2-40B4-BE49-F238E27FC236}">
                <a16:creationId xmlns:a16="http://schemas.microsoft.com/office/drawing/2014/main" id="{8215FC98-ACB7-717A-026B-F7BF7F504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r="38464"/>
          <a:stretch/>
        </p:blipFill>
        <p:spPr bwMode="auto">
          <a:xfrm>
            <a:off x="5441098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5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16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782A66681CDF4092160FF9E871ADF0" ma:contentTypeVersion="11" ma:contentTypeDescription="Opprett et nytt dokument." ma:contentTypeScope="" ma:versionID="92ce1aa8d4c1df32212e794e5b982922">
  <xsd:schema xmlns:xsd="http://www.w3.org/2001/XMLSchema" xmlns:xs="http://www.w3.org/2001/XMLSchema" xmlns:p="http://schemas.microsoft.com/office/2006/metadata/properties" xmlns:ns2="7712dc4c-dd72-4797-a91b-bf96139bae97" xmlns:ns3="18d8ee6c-4d94-428c-8b56-5367101d6312" targetNamespace="http://schemas.microsoft.com/office/2006/metadata/properties" ma:root="true" ma:fieldsID="1cc1f7e07a865a9e92514925a2b3cf48" ns2:_="" ns3:_="">
    <xsd:import namespace="7712dc4c-dd72-4797-a91b-bf96139bae97"/>
    <xsd:import namespace="18d8ee6c-4d94-428c-8b56-5367101d63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2dc4c-dd72-4797-a91b-bf96139bae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8ee6c-4d94-428c-8b56-5367101d6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F6165A-96F2-4CC4-992B-F770B07E6EA2}"/>
</file>

<file path=customXml/itemProps2.xml><?xml version="1.0" encoding="utf-8"?>
<ds:datastoreItem xmlns:ds="http://schemas.openxmlformats.org/officeDocument/2006/customXml" ds:itemID="{A1422C70-D4D9-4287-8329-763F170D2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1A434C-A389-40BB-BE2A-1F1326D140D9}">
  <ds:schemaRefs>
    <ds:schemaRef ds:uri="http://schemas.microsoft.com/office/2006/metadata/properties"/>
    <ds:schemaRef ds:uri="http://schemas.microsoft.com/office/infopath/2007/PartnerControls"/>
    <ds:schemaRef ds:uri="5b0e5c37-ce1a-417a-9152-16aa3acb2e99"/>
    <ds:schemaRef ds:uri="efa338f3-7b16-4445-a0a6-b53cce2815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FAU – en viktg støttespiller for skolen </vt:lpstr>
      <vt:lpstr>Hva har FAU på Romsås fått til? </vt:lpstr>
      <vt:lpstr>    Fau på Tiurleiken skole </vt:lpstr>
      <vt:lpstr>Drømmeskolegården på Ammerud </vt:lpstr>
      <vt:lpstr>PowerPoint-presentasjon</vt:lpstr>
      <vt:lpstr>Hva ønsker vi fra dere?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 – en viktg støttespiller for skolen</dc:title>
  <dc:creator>Catrin Hansen</dc:creator>
  <cp:lastModifiedBy>Catrin Hansen</cp:lastModifiedBy>
  <cp:revision>2</cp:revision>
  <dcterms:created xsi:type="dcterms:W3CDTF">2021-10-13T09:19:37Z</dcterms:created>
  <dcterms:modified xsi:type="dcterms:W3CDTF">2022-10-12T15:39:41Z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0x010100F3782A66681CDF4092160FF9E871ADF0</vt:lpwstr>
  </property>
  <property fmtid="{D5CDD505-2E9C-101B-9397-08002B2CF9AE}" pid="3" name="MediaServiceImageTags">
    <vt:lpwstr/>
  </property>
</Properties>
</file>